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7" r:id="rId6"/>
    <p:sldId id="259" r:id="rId7"/>
    <p:sldId id="260" r:id="rId8"/>
    <p:sldId id="264" r:id="rId9"/>
    <p:sldId id="266" r:id="rId10"/>
    <p:sldId id="258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981" autoAdjust="0"/>
    <p:restoredTop sz="94660"/>
  </p:normalViewPr>
  <p:slideViewPr>
    <p:cSldViewPr>
      <p:cViewPr varScale="1">
        <p:scale>
          <a:sx n="68" d="100"/>
          <a:sy n="68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BD728B-61C6-4481-99F1-BA5664E2D23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443BA2-3855-474E-9D0C-76CD70272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3500462"/>
          </a:xfrm>
        </p:spPr>
        <p:txBody>
          <a:bodyPr>
            <a:normAutofit/>
          </a:bodyPr>
          <a:lstStyle/>
          <a:p>
            <a:r>
              <a:rPr lang="ru-RU" dirty="0" smtClean="0"/>
              <a:t>ПРАЗДНИК </a:t>
            </a:r>
            <a:br>
              <a:rPr lang="ru-RU" dirty="0" smtClean="0"/>
            </a:br>
            <a:r>
              <a:rPr lang="ru-RU" dirty="0" smtClean="0"/>
              <a:t>ПЕРВОГО РАВНОГО И ИСТИНЫ ИЗНАЧАЛЬНО ВЫШЕСТОЯЩЕГО ОТЦА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786190"/>
            <a:ext cx="7858180" cy="242889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ПРАЗДНИЧНЫЕ ДАТЫ ИДИВО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ПОДРАЗДЕЛЕНИЕ ЦИВИЛИЗАЦИИ ИДИВО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ДЕНЬ ИСТИНЫ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«День Истины – это день ФА-Сына Метагалактики, который фактически несет эту Истину собою, поэтому…это день Истины, и день выражения ФА-Сына Метагалактики нами…</a:t>
            </a:r>
          </a:p>
          <a:p>
            <a:pPr algn="just"/>
            <a:r>
              <a:rPr lang="ru-RU" dirty="0" smtClean="0"/>
              <a:t>Истина, как часть, является тридцатой. Соответственно, это синтезируется с 30-м Управлением, это Владислав Владлена, это Управление Человека. Поэтому сегодня день Человека, или день настоящего Человека, потому что символ Первого среди Равных – это как раз день Настоящего Человека».</a:t>
            </a:r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17 Синтез Огня «</a:t>
            </a:r>
            <a:r>
              <a:rPr lang="ru-RU" sz="1500" dirty="0" err="1" smtClean="0"/>
              <a:t>Предначальный</a:t>
            </a:r>
            <a:r>
              <a:rPr lang="ru-RU" sz="1500" dirty="0" smtClean="0"/>
              <a:t>», В. Сердюк, 9-10.10.2010, г.Новосибирск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ПРАЗДНИКА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«Праздник </a:t>
            </a:r>
            <a:r>
              <a:rPr lang="ru-RU" b="1" dirty="0" smtClean="0"/>
              <a:t>Первого среди Равных</a:t>
            </a:r>
            <a:r>
              <a:rPr lang="ru-RU" dirty="0" smtClean="0"/>
              <a:t> завершается обязательно рождением личного вашего </a:t>
            </a:r>
            <a:r>
              <a:rPr lang="ru-RU" dirty="0" smtClean="0"/>
              <a:t>синтеза.</a:t>
            </a:r>
            <a:endParaRPr lang="ru-RU" dirty="0" smtClean="0"/>
          </a:p>
          <a:p>
            <a:pPr algn="just"/>
            <a:r>
              <a:rPr lang="ru-RU" dirty="0" smtClean="0"/>
              <a:t>Рано или поздно мы будем выходить в Метагалактику как управители. А чтобы там управлять, надо суметь вырабатывать собственный Синтез. </a:t>
            </a:r>
          </a:p>
          <a:p>
            <a:pPr algn="just"/>
            <a:r>
              <a:rPr lang="ru-RU" dirty="0" smtClean="0"/>
              <a:t>Праздник Первого среди Равных – это праздник еще и первого Синтеза, выработанного на Планете физически </a:t>
            </a:r>
            <a:r>
              <a:rPr lang="ru-RU" dirty="0" smtClean="0"/>
              <a:t>человеком».</a:t>
            </a:r>
          </a:p>
          <a:p>
            <a:pPr algn="just">
              <a:buNone/>
            </a:pPr>
            <a:endParaRPr lang="ru-RU" sz="1400" dirty="0" smtClean="0"/>
          </a:p>
          <a:p>
            <a:pPr algn="just">
              <a:buNone/>
            </a:pPr>
            <a:r>
              <a:rPr lang="ru-RU" sz="1400" dirty="0" smtClean="0"/>
              <a:t>17 </a:t>
            </a:r>
            <a:r>
              <a:rPr lang="ru-RU" sz="1400" dirty="0" smtClean="0"/>
              <a:t>Синтез Огня «</a:t>
            </a:r>
            <a:r>
              <a:rPr lang="ru-RU" sz="1400" dirty="0" err="1" smtClean="0"/>
              <a:t>Предначальный</a:t>
            </a:r>
            <a:r>
              <a:rPr lang="ru-RU" sz="1400" dirty="0" smtClean="0"/>
              <a:t>», В. Сердюк, 9-10.10.2010, г.Новосибирск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ИЕРАРХИИ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«ПЕРВЫЙ СРЕДИ РАВНЫХ»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sz="2200" dirty="0" smtClean="0"/>
              <a:t>- КАЖДЫЙ СТОИТ ПРЕД ОТЦОМ ОДИН НА ОДИН.</a:t>
            </a:r>
          </a:p>
          <a:p>
            <a:pPr algn="just">
              <a:buFontTx/>
              <a:buChar char="-"/>
            </a:pPr>
            <a:r>
              <a:rPr lang="ru-RU" sz="2200" dirty="0" smtClean="0"/>
              <a:t>«ЕСЛИ КТО-ТО ИЗ ВАС БОЛЕЕ СПЕЦИАЛИСТ, ЧЕМ ВСЕ ОКРУЖАЮЩИЕ В ЧЁМ-ТО, ВОТ В ЭТОМ… ВЫ ПЕРВЫЙ СРЕДИ РАВНЫХ»</a:t>
            </a:r>
          </a:p>
          <a:p>
            <a:pPr algn="just">
              <a:buNone/>
            </a:pPr>
            <a:r>
              <a:rPr lang="ru-RU" sz="1500" dirty="0" smtClean="0"/>
              <a:t>1-й Синтез Огня «Новое Рождение», В. Сердюк, 9-10.02.2013, .г. Новосибирск</a:t>
            </a:r>
          </a:p>
          <a:p>
            <a:pPr algn="just">
              <a:buFontTx/>
              <a:buChar char="-"/>
            </a:pPr>
            <a:r>
              <a:rPr lang="ru-RU" dirty="0" smtClean="0"/>
              <a:t>И когда мы говорим: «первый среди равных», все видят, что являют Отца собою – это среди равных, потому что каждый из нас являет Отца собою. И мы равны Отцом меж собой – стандарт.</a:t>
            </a:r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32-й Синтез, В. Сердюк, 10.11.2012г., г. Краснодар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 ПРАЗДНИКА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sz="4400" dirty="0" smtClean="0"/>
              <a:t>«И </a:t>
            </a:r>
            <a:r>
              <a:rPr lang="ru-RU" sz="4400" dirty="0" smtClean="0"/>
              <a:t>вот когда мы восходили из пятой расы уже Огнем, когда мы шли, шли, шли, возникло состояние, когда мы вдруг начали преодолевать состояние Владык и Учителей. </a:t>
            </a:r>
          </a:p>
          <a:p>
            <a:pPr algn="just"/>
            <a:r>
              <a:rPr lang="ru-RU" sz="4400" dirty="0" smtClean="0"/>
              <a:t>Мы видели, что, к сожалению, не все Учителя способны были быстро перестроиться в Метагалактику, то есть тот Огонь, который шел оттуда, снес очень многие наши подготовки предыдущих эпох.</a:t>
            </a:r>
          </a:p>
          <a:p>
            <a:pPr algn="just"/>
            <a:r>
              <a:rPr lang="ru-RU" sz="4400" dirty="0" smtClean="0"/>
              <a:t>И в Метагалактике есть закон, чтобы подтвердить выход новых границ Метагалактических, мы должны были физически осуществить все условия накоплений, причем, Владык и самых высоких Иерархов пятой расы. </a:t>
            </a:r>
          </a:p>
          <a:p>
            <a:pPr algn="just"/>
            <a:r>
              <a:rPr lang="ru-RU" sz="4400" dirty="0" smtClean="0"/>
              <a:t>И вот тогда мы нашли метод, который называется концентрация Огня, то есть в пятой расе Огня не было, он был у Отца, причем, у Отца был Огонь </a:t>
            </a:r>
            <a:r>
              <a:rPr lang="ru-RU" sz="4400" dirty="0" err="1" smtClean="0"/>
              <a:t>поядающий</a:t>
            </a:r>
            <a:r>
              <a:rPr lang="ru-RU" sz="4400" dirty="0" smtClean="0"/>
              <a:t>».</a:t>
            </a:r>
            <a:endParaRPr lang="ru-RU" sz="4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dirty="0" smtClean="0"/>
              <a:t>17 Синтез Огня «</a:t>
            </a:r>
            <a:r>
              <a:rPr lang="ru-RU" sz="2500" dirty="0" err="1" smtClean="0"/>
              <a:t>Предначальный</a:t>
            </a:r>
            <a:r>
              <a:rPr lang="ru-RU" sz="2500" dirty="0" smtClean="0"/>
              <a:t>», В. Сердюк, 9-10.10.2010, г.Новосибирск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ОГОНЬ ОТЦА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«Огонь </a:t>
            </a:r>
            <a:r>
              <a:rPr lang="ru-RU" dirty="0" err="1" smtClean="0"/>
              <a:t>поядающий</a:t>
            </a:r>
            <a:r>
              <a:rPr lang="ru-RU" dirty="0" smtClean="0"/>
              <a:t> - это чистый Огонь, где нет записи, и когда ты приходишь к Отцу, все записи твоего Духа и Света, то есть все твои накопления, которые сложились в Духе и Свете, как бы выворачивает наизнанку. Записи выходят из Духа, и если записи, которые ты накопил, сложил в Духе, записываются в Огонь, они считаются полезными. </a:t>
            </a:r>
          </a:p>
          <a:p>
            <a:pPr algn="just"/>
            <a:r>
              <a:rPr lang="ru-RU" dirty="0" smtClean="0"/>
              <a:t>Если Огонь Отца усвоил эти записи, ты чист, если Огонь эти записи не усваивает, они, может быть, корректны с нашей точки зрения, но что-то не доработано с точки зрения Огня Отца».</a:t>
            </a:r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17 </a:t>
            </a:r>
            <a:r>
              <a:rPr lang="ru-RU" sz="1500" dirty="0" smtClean="0"/>
              <a:t>Синтез Огня «</a:t>
            </a:r>
            <a:r>
              <a:rPr lang="ru-RU" sz="1500" dirty="0" err="1" smtClean="0"/>
              <a:t>Предначальный</a:t>
            </a:r>
            <a:r>
              <a:rPr lang="ru-RU" sz="1500" dirty="0" smtClean="0"/>
              <a:t>», В. Сердюк, 9-10.10.2010, г.Новосибирск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ПРАЗДНИК ПЕРВОГО РАВНОГО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«Это </a:t>
            </a:r>
            <a:r>
              <a:rPr lang="ru-RU" dirty="0" smtClean="0"/>
              <a:t>преодоление всех старых связей. На этот день, там в 2 тысячи каком-то году, мы достигли такого огня </a:t>
            </a:r>
            <a:r>
              <a:rPr lang="ru-RU" dirty="0" err="1" smtClean="0"/>
              <a:t>проживаемости</a:t>
            </a:r>
            <a:r>
              <a:rPr lang="ru-RU" dirty="0" smtClean="0"/>
              <a:t> и состояния, которое преодолевало все задания 5й расы, любые. </a:t>
            </a:r>
          </a:p>
          <a:p>
            <a:pPr algn="just"/>
            <a:r>
              <a:rPr lang="ru-RU" dirty="0" smtClean="0"/>
              <a:t>И мы зафиксировали праздник Первого Равного (название от Владык пришло) именно как праздник преодоления предыдущих, любых и новых </a:t>
            </a:r>
            <a:r>
              <a:rPr lang="ru-RU" dirty="0" smtClean="0"/>
              <a:t>развитий.</a:t>
            </a:r>
            <a:endParaRPr lang="ru-RU" dirty="0" smtClean="0"/>
          </a:p>
          <a:p>
            <a:pPr algn="just"/>
            <a:r>
              <a:rPr lang="ru-RU" dirty="0" smtClean="0"/>
              <a:t>Праздник Первого Равного, когда первые достигли равных состояний с теми, кто отдавал в предыдущем какие-то виды развития. </a:t>
            </a:r>
            <a:r>
              <a:rPr lang="ru-RU" dirty="0" smtClean="0"/>
              <a:t>То есть, </a:t>
            </a:r>
            <a:r>
              <a:rPr lang="ru-RU" dirty="0" smtClean="0"/>
              <a:t>когда достигли и, преодолев, пошли дальше. Это закон простой, он известен даже в 5й </a:t>
            </a:r>
            <a:r>
              <a:rPr lang="ru-RU" dirty="0" smtClean="0"/>
              <a:t>расе».</a:t>
            </a:r>
            <a:endParaRPr lang="ru-RU" dirty="0" smtClean="0"/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27 </a:t>
            </a:r>
            <a:r>
              <a:rPr lang="ru-RU" sz="1500" dirty="0" err="1" smtClean="0"/>
              <a:t>СиФА</a:t>
            </a:r>
            <a:r>
              <a:rPr lang="ru-RU" sz="1500" dirty="0" smtClean="0"/>
              <a:t>, В. Сердюк, 11-12.10.2008г., Киев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10.10.2000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тот день мы впервые, как </a:t>
            </a:r>
            <a:r>
              <a:rPr lang="ru-RU" dirty="0" err="1" smtClean="0"/>
              <a:t>человеки</a:t>
            </a:r>
            <a:r>
              <a:rPr lang="ru-RU" dirty="0" smtClean="0"/>
              <a:t>, достигли по концентрации Огня и Духа состояния, которое в пятую расу нёс </a:t>
            </a:r>
            <a:r>
              <a:rPr lang="ru-RU" dirty="0" err="1" smtClean="0"/>
              <a:t>Санат</a:t>
            </a:r>
            <a:r>
              <a:rPr lang="ru-RU" dirty="0" smtClean="0"/>
              <a:t> </a:t>
            </a:r>
            <a:r>
              <a:rPr lang="ru-RU" dirty="0" err="1" smtClean="0"/>
              <a:t>Кумара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В пятой расе </a:t>
            </a:r>
            <a:r>
              <a:rPr lang="ru-RU" dirty="0" err="1" smtClean="0"/>
              <a:t>Санат</a:t>
            </a:r>
            <a:r>
              <a:rPr lang="ru-RU" dirty="0" smtClean="0"/>
              <a:t> </a:t>
            </a:r>
            <a:r>
              <a:rPr lang="ru-RU" dirty="0" err="1" smtClean="0"/>
              <a:t>Кумара</a:t>
            </a:r>
            <a:r>
              <a:rPr lang="ru-RU" dirty="0" smtClean="0"/>
              <a:t> – единственный, кто стоял пред Отцом.</a:t>
            </a:r>
          </a:p>
          <a:p>
            <a:pPr algn="just">
              <a:buNone/>
            </a:pPr>
            <a:r>
              <a:rPr lang="ru-RU" dirty="0" smtClean="0"/>
              <a:t>И человек по состоянию концентрации Огня и Духа преодолел Логоса пятой расы.</a:t>
            </a:r>
          </a:p>
          <a:p>
            <a:pPr algn="just">
              <a:buNone/>
            </a:pPr>
            <a:r>
              <a:rPr lang="ru-RU" sz="1500" dirty="0" smtClean="0"/>
              <a:t>17 Синтез Огня «</a:t>
            </a:r>
            <a:r>
              <a:rPr lang="ru-RU" sz="1500" dirty="0" err="1" smtClean="0"/>
              <a:t>Предначальный</a:t>
            </a:r>
            <a:r>
              <a:rPr lang="ru-RU" sz="1500" dirty="0" smtClean="0"/>
              <a:t>», В. Сердюк, 9-10.10.2010, г.Новосибирск 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Вот Праздник Первого равного – это когда Огнем Синтеза мы стали равны Логосу Планеты. И переключились на этом празднике окончательно в Метагалактику. То есть преодолели старую парадигму Планеты, которая фиксировалась Логосом предыдущей эпохи или эпох Планетарных </a:t>
            </a:r>
            <a:r>
              <a:rPr lang="ru-RU" sz="2600" dirty="0" err="1" smtClean="0"/>
              <a:t>Санат</a:t>
            </a:r>
            <a:r>
              <a:rPr lang="ru-RU" sz="2600" dirty="0" smtClean="0"/>
              <a:t> </a:t>
            </a:r>
            <a:r>
              <a:rPr lang="ru-RU" sz="2600" dirty="0" err="1" smtClean="0"/>
              <a:t>Кумарой</a:t>
            </a:r>
            <a:r>
              <a:rPr lang="ru-RU" sz="2600" dirty="0" smtClean="0"/>
              <a:t>, который являлся выразителем Отца Планеты.</a:t>
            </a:r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27 </a:t>
            </a:r>
            <a:r>
              <a:rPr lang="ru-RU" sz="1500" dirty="0" err="1" smtClean="0"/>
              <a:t>СиФА</a:t>
            </a:r>
            <a:r>
              <a:rPr lang="ru-RU" sz="1500" dirty="0" smtClean="0"/>
              <a:t>, В. Сердюк, 11-12.10.2008г., 28 ДФА, Киев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ИВО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Закон Отца включается только в конце времён, видится только в Начале Начал,  он гласит: </a:t>
            </a:r>
          </a:p>
          <a:p>
            <a:pPr algn="just">
              <a:buNone/>
            </a:pPr>
            <a:r>
              <a:rPr lang="ru-RU" dirty="0" smtClean="0"/>
              <a:t>что всё, что наработали самые высшие руководители пятой расы, самые лучшие, самые идеальные, чтобы перейти в Новую Эпоху и раса сохранилась, должен получить человек на физике. </a:t>
            </a:r>
          </a:p>
          <a:p>
            <a:pPr algn="just">
              <a:buNone/>
            </a:pPr>
            <a:r>
              <a:rPr lang="ru-RU" dirty="0" smtClean="0"/>
              <a:t>Если человек на физике смог применить самое высшее состояние, которое есть у Иерархов, эта цивилизация сохраняется, то есть человек этим доказал Отцу, что всё, что делали Владыки пятой расы, он усвоил.</a:t>
            </a:r>
          </a:p>
          <a:p>
            <a:pPr algn="just">
              <a:buNone/>
            </a:pPr>
            <a:endParaRPr lang="ru-RU" sz="1500" dirty="0" smtClean="0"/>
          </a:p>
          <a:p>
            <a:pPr algn="just">
              <a:buNone/>
            </a:pPr>
            <a:r>
              <a:rPr lang="ru-RU" sz="1500" dirty="0" smtClean="0"/>
              <a:t>17 Синтез Огня «</a:t>
            </a:r>
            <a:r>
              <a:rPr lang="ru-RU" sz="1500" dirty="0" err="1" smtClean="0"/>
              <a:t>Предначальный</a:t>
            </a:r>
            <a:r>
              <a:rPr lang="ru-RU" sz="1500" dirty="0" smtClean="0"/>
              <a:t>», В. Сердюк, 9-10.10.2010, г.Новосибирск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ПРАЗДНИК ПЕРВОГО РАВНОГО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«Но </a:t>
            </a:r>
            <a:r>
              <a:rPr lang="ru-RU" b="1" dirty="0" smtClean="0"/>
              <a:t>именно с 10 октября того года, который мы не </a:t>
            </a:r>
            <a:r>
              <a:rPr lang="ru-RU" b="1" dirty="0" smtClean="0"/>
              <a:t>помним, </a:t>
            </a:r>
            <a:r>
              <a:rPr lang="ru-RU" b="1" dirty="0" smtClean="0"/>
              <a:t>начался отсчёт, что на Планете Огонь стал главным.</a:t>
            </a:r>
            <a:r>
              <a:rPr lang="ru-RU" dirty="0" smtClean="0"/>
              <a:t> </a:t>
            </a:r>
            <a:r>
              <a:rPr lang="ru-RU" b="1" dirty="0" smtClean="0"/>
              <a:t>Мы преодолели всю Иерархию </a:t>
            </a:r>
            <a:r>
              <a:rPr lang="ru-RU" b="1" dirty="0" smtClean="0"/>
              <a:t>Огнём»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just">
              <a:buNone/>
            </a:pPr>
            <a:r>
              <a:rPr lang="ru-RU" sz="1400" dirty="0" smtClean="0"/>
              <a:t>17 Синтез Огня «</a:t>
            </a:r>
            <a:r>
              <a:rPr lang="ru-RU" sz="1400" dirty="0" err="1" smtClean="0"/>
              <a:t>Предначальный</a:t>
            </a:r>
            <a:r>
              <a:rPr lang="ru-RU" sz="1400" dirty="0" smtClean="0"/>
              <a:t>», В. Сердюк, 9-10.10.2010, г.Новосибирск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СРЕДИ РАВНЫХ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«Чтобы </a:t>
            </a:r>
            <a:r>
              <a:rPr lang="ru-RU" dirty="0" smtClean="0"/>
              <a:t>по-настоящему научиться быть первым среди равных, ты в начале из Иерархии должен выразить собою кого-то первого. Пример, как это мы делаем в ИДИВО – мы являем Отца собою, но при этом обязательно ещё являем Владыку или Владычицу. Так как мы служим в ИДИВО, то желательно Кут </a:t>
            </a:r>
            <a:r>
              <a:rPr lang="ru-RU" dirty="0" err="1" smtClean="0"/>
              <a:t>Хуми</a:t>
            </a:r>
            <a:r>
              <a:rPr lang="ru-RU" dirty="0" smtClean="0"/>
              <a:t> и </a:t>
            </a:r>
            <a:r>
              <a:rPr lang="ru-RU" dirty="0" err="1" smtClean="0"/>
              <a:t>Фаинь</a:t>
            </a:r>
            <a:r>
              <a:rPr lang="ru-RU" dirty="0" smtClean="0"/>
              <a:t> в первую </a:t>
            </a:r>
            <a:r>
              <a:rPr lang="ru-RU" dirty="0" smtClean="0"/>
              <a:t>очередь».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sz="1400" dirty="0" smtClean="0"/>
          </a:p>
          <a:p>
            <a:pPr algn="just">
              <a:buNone/>
            </a:pPr>
            <a:r>
              <a:rPr lang="ru-RU" sz="1400" dirty="0" smtClean="0"/>
              <a:t>32-й Синтез, В. Сердюк, 10.11.2012г., г. Краснодар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1457</TotalTime>
  <Words>1008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ПРАЗДНИК  ПЕРВОГО РАВНОГО И ИСТИНЫ ИЗНАЧАЛЬНО ВЫШЕСТОЯЩЕГО ОТЦА</vt:lpstr>
      <vt:lpstr>ЗАКОН ИЕРАРХИИ</vt:lpstr>
      <vt:lpstr>ДО ПРАЗДНИКА</vt:lpstr>
      <vt:lpstr>ОГОНЬ ОТЦА</vt:lpstr>
      <vt:lpstr>ПРАЗДНИК ПЕРВОГО РАВНОГО</vt:lpstr>
      <vt:lpstr>10.10.2000</vt:lpstr>
      <vt:lpstr>ЗАКОН ИВО</vt:lpstr>
      <vt:lpstr>ПРАЗДНИК ПЕРВОГО РАВНОГО</vt:lpstr>
      <vt:lpstr>ПЕРВЫЙ СРЕДИ РАВНЫХ</vt:lpstr>
      <vt:lpstr>ДЕНЬ ИСТИНЫ</vt:lpstr>
      <vt:lpstr>ЗНАЧЕНИЕ ПРАЗДНИКА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ПРАЗДНИК  ПЕРВОГО РАВНОГО И ИСТИНЫ ИЗНАЧАЛЬНО ВЫШЕСТОЯЩЕГО ОТЦА</dc:title>
  <dc:creator>1</dc:creator>
  <cp:lastModifiedBy>1</cp:lastModifiedBy>
  <cp:revision>82</cp:revision>
  <dcterms:created xsi:type="dcterms:W3CDTF">2015-10-08T09:54:21Z</dcterms:created>
  <dcterms:modified xsi:type="dcterms:W3CDTF">2015-10-11T13:38:31Z</dcterms:modified>
</cp:coreProperties>
</file>